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030E7"/>
    <a:srgbClr val="D548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FD470A-FCD2-4B0E-AC62-483E9F39F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8BA7D17-6081-4190-96A3-1185E3855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8D8E4F-C0DA-4C27-BE49-2AA2FAF54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7926-BC44-48A5-9CF6-13E1C1A8A5BB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F3128F-49D1-40D4-BA1C-C4DD37EBA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041BE8-7A90-423D-837B-418B7ED7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5060-BA80-4C79-916B-CC1EA08E4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733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415D23-7D06-44DE-A59A-0641B82CC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2D34061-3C7D-4ABA-8616-D9A921DB5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E5D1E8-A977-49B5-AF09-62DFAE3BA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7926-BC44-48A5-9CF6-13E1C1A8A5BB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94A06A-FA0A-4932-874D-C564913F1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D5CEB3-C336-4BD3-8056-20DBD10A0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5060-BA80-4C79-916B-CC1EA08E4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801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339E535-BDDF-489E-A2B2-143EB178C7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273CEA3-817C-4450-831D-32951C626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5C78FB-F958-41AB-AAE5-67DBC06B7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7926-BC44-48A5-9CF6-13E1C1A8A5BB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5E8B98-FD8A-434E-9166-99629CF19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FC6C8F-76CB-4D33-AD2F-965595734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5060-BA80-4C79-916B-CC1EA08E4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23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8F909-5D16-47B0-89F3-10046DE5F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1F4376-D69C-4491-98E7-1B8CA9D00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D05C3B-7EB3-4871-8049-E83A32E0A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7926-BC44-48A5-9CF6-13E1C1A8A5BB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E678D6-DACD-4087-BD59-028088F7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2BD099-000B-4133-B8B7-5F7BAEF23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5060-BA80-4C79-916B-CC1EA08E4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89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2301A-69F7-4EBB-B241-A515614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58587A4-2F8C-4380-9808-FEC75167B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9E439B-FBDD-445A-88E3-013A8C22B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7926-BC44-48A5-9CF6-13E1C1A8A5BB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250A31-643B-4D17-823F-57A159FA8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05DBC2-06F5-47EA-A678-A549F2891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5060-BA80-4C79-916B-CC1EA08E4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52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BD43EE-5F76-4C5F-81C1-4DBC38BC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5E1503-23FE-4317-8CA3-73CD8D22F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E4C4805-0354-4A23-A5EC-93665EFD4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8280944-4D9F-4774-8546-64B22A648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7926-BC44-48A5-9CF6-13E1C1A8A5BB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F9A675-DC34-4A11-AC9C-EA3EDB2A2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E01FAAC-E979-4A51-BD9C-2801A5DB2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5060-BA80-4C79-916B-CC1EA08E4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81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98D388-45E0-4F54-8498-E5D442A39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EE2BAF-5F4A-4574-9A1A-E8E647DD1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3291EBF-3529-4394-8EE7-6BA588EE6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CDC0A0E-1169-4C67-ACD1-E5A4911FF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3AF2270-DB34-4A6F-B62C-97343EEF3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6AEAC8F-BA56-4524-B7DC-D548A5200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7926-BC44-48A5-9CF6-13E1C1A8A5BB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AC84F80-604D-4110-80EC-9A9E925BC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E93BA90-3669-49E3-B056-B0AF796A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5060-BA80-4C79-916B-CC1EA08E4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00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DC317-C468-4EE1-A7A8-83E38A925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EC4E666-1406-4937-BF14-F3DF28FF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7926-BC44-48A5-9CF6-13E1C1A8A5BB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D70EE3-235F-448E-A8BB-BD5D3FDC7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27AA39B-F157-4514-99B2-6D1CCEB1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5060-BA80-4C79-916B-CC1EA08E4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899B482-D077-4341-87C3-D30A062A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7926-BC44-48A5-9CF6-13E1C1A8A5BB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B3489D2-937D-4649-A959-28D7B6299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A70C40-6553-4E2D-820F-76480C9EC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5060-BA80-4C79-916B-CC1EA08E4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577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76343B-5ADD-4E68-925E-7C1F33299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6DF49B-AE46-4B48-A434-9D8638BC3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23A1262-EB3C-483E-BA40-7D7CFB1E6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96365A3-EE64-4FE9-8E88-9281263F5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7926-BC44-48A5-9CF6-13E1C1A8A5BB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8E118E1-5D33-4E9A-98C1-3F6EEC94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FFA670-E891-474A-95EA-C529E8AD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5060-BA80-4C79-916B-CC1EA08E4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41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1E19DC-5E55-4978-9F97-0D4AE6F79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DAED6D1-585F-433D-898D-B6F3C00C8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D5626EA-4C7B-4AEF-9A09-2D6BCECA0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2CD12EB-8313-492C-9715-27037382F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7926-BC44-48A5-9CF6-13E1C1A8A5BB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59DC3F1-9798-4BE9-880C-981BAE5B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4445A4-455A-44C2-A9C0-5B08CE002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5060-BA80-4C79-916B-CC1EA08E4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666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07C716F-FB56-4DDE-9883-126BBFB77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F80D728-6375-4F16-8EAA-D19356642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1DC00D-FAE4-4210-9382-7A5E06358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07926-BC44-48A5-9CF6-13E1C1A8A5BB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303BED-8B45-41CC-83FC-28CB73002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4B8E4A-037F-4249-AED6-A35EEC9EE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25060-BA80-4C79-916B-CC1EA08E4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418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ist.com/free-photo-xbdzc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en/elephant-africa-conservation-2064249/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esthomish.com/2020/10/12/exterior-contemporary-house-design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garchitect.com/images/a9c16cae" TargetMode="Externa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papers.com/picture/ugly-pictures-xgjnc9yasj1g1ytg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interest.com/pin/211174976123727/" TargetMode="Externa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ity.club/lists/suggestions/crowded-meaning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r.inspiredpencil.com/pictures-2023/empty-white-room-wallpaper" TargetMode="Externa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afekeeper.com/collections/used-gun-safes/products/used-champion-safe-guard-40-gun-safe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vecteezy.com/free-png/dangerous-sign" TargetMode="Externa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tock.adobe.com/images/emotional-child-girl-read-interesting-book-in-bed-small-kid-enjoy-reading-fantasy-and-fantastic-developing-child-fantasy-and-imagination-imaginary-world-fairy-tale-bedtime-reading/515982823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icnbooks.com/pnb/word/view.do?id=2597" TargetMode="Externa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premium-vector/child-with-sensitivity-loud-sounds-symptom-autism-spectrum-disorder-leading-discomfort-distress-noisy-environments-little-girl-character-suffer-noise-cartoon-vector-illustration_78096368.htm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ity.club/lists/suggestions/quiet/" TargetMode="Externa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hvcc-abnormalpsychology/chapter/2-2-the-psychological-perspectiv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ourses.lumenlearning.com/waymakerintromarketingxmasterfall2016/chapter/why-it-matters-consumer-behavior/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bankingrates.com/money/wealth/how-much-it-costs-to-own-these-5-vintage-car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ultratendencias.com/2016/05/bmw-i-next-diseno-de-lujo-para-un-coche.html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.qaz.wiki/wiki/Dachshund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xaydungso.vn/blog/fluffy-adorable-tiny-fluffy-cute-dogs-perfect-for-cuddling-en-in.html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orse-teeth-yawning-open-mouth-1733471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ving.greatpetcare.com/at-home/why-are-cats-so-cute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ependent.co.uk/life-style/psychology-happy-life-daily-practices-psychologists-experts-a7839381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ddleeastmonitor.com/extreme-hot-weather-in-death-valley-of-california-6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ikist.com/free-photo-sjccq" TargetMode="Externa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lizzardclean.com/cleaning-street-schedule-nyc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lickr.com/photos/parksdh/8199241096/" TargetMode="Externa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E75E4D7-C9DF-4213-875E-4190264A6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6583" y="4245428"/>
            <a:ext cx="1862002" cy="124204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30F0EC7-A9D3-4CFC-870E-9EF36BEE2B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9660" r="19932"/>
          <a:stretch/>
        </p:blipFill>
        <p:spPr>
          <a:xfrm>
            <a:off x="5402425" y="0"/>
            <a:ext cx="5523722" cy="68580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D30E941-2D3F-470A-858E-EC199FF73BDE}"/>
              </a:ext>
            </a:extLst>
          </p:cNvPr>
          <p:cNvSpPr txBox="1"/>
          <p:nvPr/>
        </p:nvSpPr>
        <p:spPr>
          <a:xfrm>
            <a:off x="1021196" y="5710335"/>
            <a:ext cx="191277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small</a:t>
            </a:r>
            <a:endParaRPr lang="cs-CZ" sz="24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088A0BA-A737-4B4C-9AAA-B234E1921D99}"/>
              </a:ext>
            </a:extLst>
          </p:cNvPr>
          <p:cNvSpPr txBox="1"/>
          <p:nvPr/>
        </p:nvSpPr>
        <p:spPr>
          <a:xfrm>
            <a:off x="9580477" y="5710334"/>
            <a:ext cx="1912775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big</a:t>
            </a:r>
          </a:p>
        </p:txBody>
      </p:sp>
    </p:spTree>
    <p:extLst>
      <p:ext uri="{BB962C8B-B14F-4D97-AF65-F5344CB8AC3E}">
        <p14:creationId xmlns:p14="http://schemas.microsoft.com/office/powerpoint/2010/main" val="90530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1D30E941-2D3F-470A-858E-EC199FF73BDE}"/>
              </a:ext>
            </a:extLst>
          </p:cNvPr>
          <p:cNvSpPr txBox="1"/>
          <p:nvPr/>
        </p:nvSpPr>
        <p:spPr>
          <a:xfrm>
            <a:off x="2193618" y="5710334"/>
            <a:ext cx="1912775" cy="461665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modern</a:t>
            </a:r>
            <a:endParaRPr lang="cs-CZ" sz="24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088A0BA-A737-4B4C-9AAA-B234E1921D99}"/>
              </a:ext>
            </a:extLst>
          </p:cNvPr>
          <p:cNvSpPr txBox="1"/>
          <p:nvPr/>
        </p:nvSpPr>
        <p:spPr>
          <a:xfrm>
            <a:off x="8400395" y="5710334"/>
            <a:ext cx="191277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old</a:t>
            </a:r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34DF28D-23A5-4C2F-BF52-F3B663451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3392" y="1590869"/>
            <a:ext cx="5268044" cy="367626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9D5EF27-232C-4959-8437-0E4BA4358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55134" y="1446624"/>
            <a:ext cx="5155724" cy="396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3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1D30E941-2D3F-470A-858E-EC199FF73BDE}"/>
              </a:ext>
            </a:extLst>
          </p:cNvPr>
          <p:cNvSpPr txBox="1"/>
          <p:nvPr/>
        </p:nvSpPr>
        <p:spPr>
          <a:xfrm>
            <a:off x="2193618" y="5710334"/>
            <a:ext cx="1912775" cy="461665"/>
          </a:xfrm>
          <a:prstGeom prst="rect">
            <a:avLst/>
          </a:prstGeom>
          <a:solidFill>
            <a:srgbClr val="0070C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ugly</a:t>
            </a:r>
            <a:endParaRPr lang="cs-CZ" sz="24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088A0BA-A737-4B4C-9AAA-B234E1921D99}"/>
              </a:ext>
            </a:extLst>
          </p:cNvPr>
          <p:cNvSpPr txBox="1"/>
          <p:nvPr/>
        </p:nvSpPr>
        <p:spPr>
          <a:xfrm>
            <a:off x="8400395" y="5710334"/>
            <a:ext cx="1912775" cy="461665"/>
          </a:xfrm>
          <a:prstGeom prst="rect">
            <a:avLst/>
          </a:prstGeom>
          <a:solidFill>
            <a:srgbClr val="F030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beautiful</a:t>
            </a:r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B9D031F-DB65-4AD0-97EC-BBF422BE2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0548" y="598315"/>
            <a:ext cx="4758914" cy="481306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A7EAD4D-1028-471B-B5A6-B23087930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04690" y="379088"/>
            <a:ext cx="3001580" cy="490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3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1D30E941-2D3F-470A-858E-EC199FF73BDE}"/>
              </a:ext>
            </a:extLst>
          </p:cNvPr>
          <p:cNvSpPr txBox="1"/>
          <p:nvPr/>
        </p:nvSpPr>
        <p:spPr>
          <a:xfrm>
            <a:off x="2193618" y="5710334"/>
            <a:ext cx="1912775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crowded</a:t>
            </a:r>
            <a:endParaRPr lang="cs-CZ" sz="24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088A0BA-A737-4B4C-9AAA-B234E1921D99}"/>
              </a:ext>
            </a:extLst>
          </p:cNvPr>
          <p:cNvSpPr txBox="1"/>
          <p:nvPr/>
        </p:nvSpPr>
        <p:spPr>
          <a:xfrm>
            <a:off x="8400395" y="5710334"/>
            <a:ext cx="191277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empty</a:t>
            </a:r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620FB0C-53BD-446C-A561-487CC4889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33500" y="528377"/>
            <a:ext cx="4544786" cy="303591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585C63E-4C4A-4551-9F82-DF43E402E5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13716" y="413477"/>
            <a:ext cx="4354286" cy="326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0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1D30E941-2D3F-470A-858E-EC199FF73BDE}"/>
              </a:ext>
            </a:extLst>
          </p:cNvPr>
          <p:cNvSpPr txBox="1"/>
          <p:nvPr/>
        </p:nvSpPr>
        <p:spPr>
          <a:xfrm>
            <a:off x="2193618" y="5710334"/>
            <a:ext cx="1912775" cy="461665"/>
          </a:xfrm>
          <a:prstGeom prst="rect">
            <a:avLst/>
          </a:prstGeom>
          <a:solidFill>
            <a:srgbClr val="0070C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safe</a:t>
            </a:r>
            <a:endParaRPr lang="cs-CZ" sz="24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088A0BA-A737-4B4C-9AAA-B234E1921D99}"/>
              </a:ext>
            </a:extLst>
          </p:cNvPr>
          <p:cNvSpPr txBox="1"/>
          <p:nvPr/>
        </p:nvSpPr>
        <p:spPr>
          <a:xfrm>
            <a:off x="8400395" y="5710334"/>
            <a:ext cx="1912775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dangerous</a:t>
            </a:r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C1EFE43-09AC-4F66-8173-288BE1E4D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55441" y="686001"/>
            <a:ext cx="3638938" cy="363893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7832A8F-621C-4BFF-ABAB-7CA8DD49A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36568" y="317441"/>
            <a:ext cx="4376057" cy="437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1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1D30E941-2D3F-470A-858E-EC199FF73BDE}"/>
              </a:ext>
            </a:extLst>
          </p:cNvPr>
          <p:cNvSpPr txBox="1"/>
          <p:nvPr/>
        </p:nvSpPr>
        <p:spPr>
          <a:xfrm>
            <a:off x="2193618" y="5710334"/>
            <a:ext cx="1912775" cy="461665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interesting</a:t>
            </a:r>
            <a:endParaRPr lang="cs-CZ" sz="24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088A0BA-A737-4B4C-9AAA-B234E1921D99}"/>
              </a:ext>
            </a:extLst>
          </p:cNvPr>
          <p:cNvSpPr txBox="1"/>
          <p:nvPr/>
        </p:nvSpPr>
        <p:spPr>
          <a:xfrm>
            <a:off x="8400395" y="5710334"/>
            <a:ext cx="191277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boring</a:t>
            </a:r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B3233AC-19CE-49EE-8B82-11814B7F84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947"/>
          <a:stretch/>
        </p:blipFill>
        <p:spPr>
          <a:xfrm>
            <a:off x="1474237" y="1395983"/>
            <a:ext cx="3689041" cy="261617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FEEAE1F-E909-4AD6-9D66-B81B4A6E9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57257" y="1078835"/>
            <a:ext cx="4643535" cy="32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6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1D30E941-2D3F-470A-858E-EC199FF73BDE}"/>
              </a:ext>
            </a:extLst>
          </p:cNvPr>
          <p:cNvSpPr txBox="1"/>
          <p:nvPr/>
        </p:nvSpPr>
        <p:spPr>
          <a:xfrm>
            <a:off x="2193618" y="5710334"/>
            <a:ext cx="1912775" cy="461665"/>
          </a:xfrm>
          <a:prstGeom prst="rect">
            <a:avLst/>
          </a:prstGeom>
          <a:solidFill>
            <a:srgbClr val="FF00FF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noisy</a:t>
            </a:r>
            <a:endParaRPr lang="cs-CZ" sz="24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088A0BA-A737-4B4C-9AAA-B234E1921D99}"/>
              </a:ext>
            </a:extLst>
          </p:cNvPr>
          <p:cNvSpPr txBox="1"/>
          <p:nvPr/>
        </p:nvSpPr>
        <p:spPr>
          <a:xfrm>
            <a:off x="8400395" y="5710334"/>
            <a:ext cx="191277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quiet</a:t>
            </a:r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CB80EAF-A81E-45E7-98EF-F1CBBB263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20597" y="774441"/>
            <a:ext cx="4058816" cy="405881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0BB8779-380B-4D40-B04C-BB69366B4C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0357" r="22298"/>
          <a:stretch/>
        </p:blipFill>
        <p:spPr>
          <a:xfrm>
            <a:off x="7203233" y="1187829"/>
            <a:ext cx="4058816" cy="398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9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1D30E941-2D3F-470A-858E-EC199FF73BDE}"/>
              </a:ext>
            </a:extLst>
          </p:cNvPr>
          <p:cNvSpPr txBox="1"/>
          <p:nvPr/>
        </p:nvSpPr>
        <p:spPr>
          <a:xfrm>
            <a:off x="1021196" y="5710334"/>
            <a:ext cx="191277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old</a:t>
            </a:r>
            <a:endParaRPr lang="cs-CZ" sz="24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088A0BA-A737-4B4C-9AAA-B234E1921D99}"/>
              </a:ext>
            </a:extLst>
          </p:cNvPr>
          <p:cNvSpPr txBox="1"/>
          <p:nvPr/>
        </p:nvSpPr>
        <p:spPr>
          <a:xfrm>
            <a:off x="8400395" y="5710334"/>
            <a:ext cx="1912775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young</a:t>
            </a:r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2A9C258-172D-439A-852C-0571D03CA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9133" y="1732451"/>
            <a:ext cx="2960847" cy="296084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145F8DD-F312-43B0-9699-855FEF706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77884" y="1909245"/>
            <a:ext cx="1757798" cy="278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5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1D30E941-2D3F-470A-858E-EC199FF73BDE}"/>
              </a:ext>
            </a:extLst>
          </p:cNvPr>
          <p:cNvSpPr txBox="1"/>
          <p:nvPr/>
        </p:nvSpPr>
        <p:spPr>
          <a:xfrm>
            <a:off x="1021196" y="5710334"/>
            <a:ext cx="1912775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old</a:t>
            </a:r>
            <a:endParaRPr lang="cs-CZ" sz="24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088A0BA-A737-4B4C-9AAA-B234E1921D99}"/>
              </a:ext>
            </a:extLst>
          </p:cNvPr>
          <p:cNvSpPr txBox="1"/>
          <p:nvPr/>
        </p:nvSpPr>
        <p:spPr>
          <a:xfrm>
            <a:off x="8400395" y="5710334"/>
            <a:ext cx="1912775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new</a:t>
            </a:r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4B569B7-4551-4AB5-A533-BD167928C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1258" y="1757055"/>
            <a:ext cx="5490546" cy="308843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0C675B9-1C70-4872-8063-58A6A0D10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96000" y="1759222"/>
            <a:ext cx="5629504" cy="316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6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1D30E941-2D3F-470A-858E-EC199FF73BDE}"/>
              </a:ext>
            </a:extLst>
          </p:cNvPr>
          <p:cNvSpPr txBox="1"/>
          <p:nvPr/>
        </p:nvSpPr>
        <p:spPr>
          <a:xfrm>
            <a:off x="1021196" y="5710334"/>
            <a:ext cx="191277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long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088A0BA-A737-4B4C-9AAA-B234E1921D99}"/>
              </a:ext>
            </a:extLst>
          </p:cNvPr>
          <p:cNvSpPr txBox="1"/>
          <p:nvPr/>
        </p:nvSpPr>
        <p:spPr>
          <a:xfrm>
            <a:off x="8400395" y="5710334"/>
            <a:ext cx="1912775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short</a:t>
            </a:r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6BB2255-1DBD-42B2-A42C-6A4158FEA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6123" y="1218372"/>
            <a:ext cx="4975356" cy="373151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BD5AEA3-B3F8-41EA-8467-5EA4436833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9307" t="14291" r="10893"/>
          <a:stretch/>
        </p:blipFill>
        <p:spPr>
          <a:xfrm>
            <a:off x="7595118" y="1908111"/>
            <a:ext cx="2855168" cy="304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4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5088A0BA-A737-4B4C-9AAA-B234E1921D99}"/>
              </a:ext>
            </a:extLst>
          </p:cNvPr>
          <p:cNvSpPr txBox="1"/>
          <p:nvPr/>
        </p:nvSpPr>
        <p:spPr>
          <a:xfrm>
            <a:off x="4686812" y="5710334"/>
            <a:ext cx="1912775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funny</a:t>
            </a:r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058E265-780D-4236-83DF-294F7489B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23241" y="686001"/>
            <a:ext cx="5377154" cy="418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4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5088A0BA-A737-4B4C-9AAA-B234E1921D99}"/>
              </a:ext>
            </a:extLst>
          </p:cNvPr>
          <p:cNvSpPr txBox="1"/>
          <p:nvPr/>
        </p:nvSpPr>
        <p:spPr>
          <a:xfrm>
            <a:off x="4686812" y="5710334"/>
            <a:ext cx="191277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nice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140B1B8-63B3-414A-8F7C-109616C5C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69198" y="392372"/>
            <a:ext cx="7232002" cy="482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2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5088A0BA-A737-4B4C-9AAA-B234E1921D99}"/>
              </a:ext>
            </a:extLst>
          </p:cNvPr>
          <p:cNvSpPr txBox="1"/>
          <p:nvPr/>
        </p:nvSpPr>
        <p:spPr>
          <a:xfrm>
            <a:off x="4686812" y="5710334"/>
            <a:ext cx="1912775" cy="461665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happy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86BEDAC-A060-44BF-9209-7C4D3F36BA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082" t="13271" r="5095"/>
          <a:stretch/>
        </p:blipFill>
        <p:spPr>
          <a:xfrm>
            <a:off x="2405743" y="1606853"/>
            <a:ext cx="7380514" cy="364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9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1D30E941-2D3F-470A-858E-EC199FF73BDE}"/>
              </a:ext>
            </a:extLst>
          </p:cNvPr>
          <p:cNvSpPr txBox="1"/>
          <p:nvPr/>
        </p:nvSpPr>
        <p:spPr>
          <a:xfrm>
            <a:off x="2193618" y="5710334"/>
            <a:ext cx="1912775" cy="461665"/>
          </a:xfrm>
          <a:prstGeom prst="rect">
            <a:avLst/>
          </a:prstGeom>
          <a:solidFill>
            <a:srgbClr val="D5480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hot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088A0BA-A737-4B4C-9AAA-B234E1921D99}"/>
              </a:ext>
            </a:extLst>
          </p:cNvPr>
          <p:cNvSpPr txBox="1"/>
          <p:nvPr/>
        </p:nvSpPr>
        <p:spPr>
          <a:xfrm>
            <a:off x="8400395" y="5710334"/>
            <a:ext cx="191277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cold</a:t>
            </a:r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91CFADA-7792-46D4-9CE1-D6786CBF2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4882" y="1427582"/>
            <a:ext cx="5010248" cy="334016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E4DF506-67BA-40F8-8741-866DEF1D1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926312" y="1455575"/>
            <a:ext cx="5750980" cy="32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0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1D30E941-2D3F-470A-858E-EC199FF73BDE}"/>
              </a:ext>
            </a:extLst>
          </p:cNvPr>
          <p:cNvSpPr txBox="1"/>
          <p:nvPr/>
        </p:nvSpPr>
        <p:spPr>
          <a:xfrm>
            <a:off x="2193618" y="5710334"/>
            <a:ext cx="1912775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clean</a:t>
            </a:r>
            <a:endParaRPr lang="cs-CZ" sz="24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088A0BA-A737-4B4C-9AAA-B234E1921D99}"/>
              </a:ext>
            </a:extLst>
          </p:cNvPr>
          <p:cNvSpPr txBox="1"/>
          <p:nvPr/>
        </p:nvSpPr>
        <p:spPr>
          <a:xfrm>
            <a:off x="8400395" y="5710334"/>
            <a:ext cx="1912775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dirty</a:t>
            </a:r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C34D49C-277F-4EE7-9A36-7792587CB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4688" y="1567543"/>
            <a:ext cx="5290458" cy="352697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67BF777-5995-49B2-8320-9303C8065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10565" y="1676142"/>
            <a:ext cx="4644529" cy="341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9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27</Words>
  <Application>Microsoft Office PowerPoint</Application>
  <PresentationFormat>Širokoúhlá obrazovka</PresentationFormat>
  <Paragraphs>27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Tereza Bořková</dc:creator>
  <cp:lastModifiedBy>Tereza Bořková</cp:lastModifiedBy>
  <cp:revision>9</cp:revision>
  <dcterms:created xsi:type="dcterms:W3CDTF">2025-11-17T10:06:47Z</dcterms:created>
  <dcterms:modified xsi:type="dcterms:W3CDTF">2025-11-27T13:28:51Z</dcterms:modified>
</cp:coreProperties>
</file>