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56" r:id="rId3"/>
    <p:sldId id="257" r:id="rId4"/>
    <p:sldId id="258" r:id="rId5"/>
    <p:sldId id="263" r:id="rId6"/>
    <p:sldId id="264" r:id="rId7"/>
    <p:sldId id="259" r:id="rId8"/>
    <p:sldId id="260" r:id="rId9"/>
    <p:sldId id="265" r:id="rId10"/>
    <p:sldId id="261" r:id="rId11"/>
    <p:sldId id="262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56429-D4C3-4F95-B14A-E9B6375DBA86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A2F61-CDC5-4A41-BAA8-81AA3C088E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387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A2F61-CDC5-4A41-BAA8-81AA3C088E6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850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5963-E35D-492B-A7CA-00FE8024E7E8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C0F1-9E7B-4A3B-BDFE-727CA1B4C1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22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5963-E35D-492B-A7CA-00FE8024E7E8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C0F1-9E7B-4A3B-BDFE-727CA1B4C1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496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5963-E35D-492B-A7CA-00FE8024E7E8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C0F1-9E7B-4A3B-BDFE-727CA1B4C1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96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5963-E35D-492B-A7CA-00FE8024E7E8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C0F1-9E7B-4A3B-BDFE-727CA1B4C1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87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5963-E35D-492B-A7CA-00FE8024E7E8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C0F1-9E7B-4A3B-BDFE-727CA1B4C1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55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5963-E35D-492B-A7CA-00FE8024E7E8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C0F1-9E7B-4A3B-BDFE-727CA1B4C1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5963-E35D-492B-A7CA-00FE8024E7E8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C0F1-9E7B-4A3B-BDFE-727CA1B4C1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18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5963-E35D-492B-A7CA-00FE8024E7E8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C0F1-9E7B-4A3B-BDFE-727CA1B4C1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99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5963-E35D-492B-A7CA-00FE8024E7E8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C0F1-9E7B-4A3B-BDFE-727CA1B4C1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33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5963-E35D-492B-A7CA-00FE8024E7E8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C0F1-9E7B-4A3B-BDFE-727CA1B4C1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23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5963-E35D-492B-A7CA-00FE8024E7E8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C0F1-9E7B-4A3B-BDFE-727CA1B4C1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64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85963-E35D-492B-A7CA-00FE8024E7E8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AC0F1-9E7B-4A3B-BDFE-727CA1B4C1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34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30480" t="22596" r="30225" b="7700"/>
          <a:stretch/>
        </p:blipFill>
        <p:spPr>
          <a:xfrm>
            <a:off x="2429164" y="0"/>
            <a:ext cx="7241309" cy="689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8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91200" y="711200"/>
            <a:ext cx="282632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sz="2400" b="1" dirty="0" smtClean="0">
                <a:ln/>
                <a:solidFill>
                  <a:srgbClr val="C00000"/>
                </a:solidFill>
              </a:rPr>
              <a:t>Rodiče</a:t>
            </a:r>
            <a:endParaRPr lang="cs-CZ" sz="2400" b="1" dirty="0">
              <a:ln/>
              <a:solidFill>
                <a:srgbClr val="C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791200" y="1463962"/>
            <a:ext cx="247534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sz="2400" b="1" dirty="0" err="1" smtClean="0">
                <a:ln/>
                <a:solidFill>
                  <a:srgbClr val="C00000"/>
                </a:solidFill>
              </a:rPr>
              <a:t>Parents</a:t>
            </a:r>
            <a:endParaRPr lang="cs-CZ" sz="2400" b="1" dirty="0" smtClean="0">
              <a:ln/>
              <a:solidFill>
                <a:srgbClr val="C00000"/>
              </a:solidFill>
            </a:endParaRPr>
          </a:p>
        </p:txBody>
      </p:sp>
      <p:sp>
        <p:nvSpPr>
          <p:cNvPr id="3" name="AutoShape 2" descr="Father and son are walking together. vector illustration in cartoon style |  Premium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146" name="Picture 2" descr="Parents PNG Images, Transparent Parents Image Download - PNGi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26002"/>
            <a:ext cx="4319154" cy="539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69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91200" y="711200"/>
            <a:ext cx="282632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sz="2400" b="1" dirty="0" smtClean="0">
                <a:ln/>
                <a:solidFill>
                  <a:srgbClr val="C00000"/>
                </a:solidFill>
              </a:rPr>
              <a:t>Bratr a sestra</a:t>
            </a:r>
            <a:endParaRPr lang="cs-CZ" sz="2400" b="1" dirty="0">
              <a:ln/>
              <a:solidFill>
                <a:srgbClr val="C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708073" y="1500908"/>
            <a:ext cx="247534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cs-CZ" sz="2400" b="1" dirty="0" smtClean="0">
              <a:ln/>
              <a:solidFill>
                <a:srgbClr val="C00000"/>
              </a:solidFill>
            </a:endParaRPr>
          </a:p>
        </p:txBody>
      </p:sp>
      <p:sp>
        <p:nvSpPr>
          <p:cNvPr id="3" name="AutoShape 2" descr="Father and son are walking together. vector illustration in cartoon style |  Premium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194" name="Picture 2" descr="brother sister twin kid – 11 tisíc snímků, stock fotografií a obrázků bez  autorských poplatků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63" y="378691"/>
            <a:ext cx="4839854" cy="483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791200" y="1648690"/>
            <a:ext cx="282632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sz="2400" b="1" dirty="0" smtClean="0">
                <a:ln/>
                <a:solidFill>
                  <a:srgbClr val="C00000"/>
                </a:solidFill>
              </a:rPr>
              <a:t>Brother and </a:t>
            </a:r>
            <a:r>
              <a:rPr lang="cs-CZ" sz="2400" b="1" dirty="0" err="1" smtClean="0">
                <a:ln/>
                <a:solidFill>
                  <a:srgbClr val="C00000"/>
                </a:solidFill>
              </a:rPr>
              <a:t>sister</a:t>
            </a:r>
            <a:endParaRPr lang="cs-CZ" sz="24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91200" y="711200"/>
            <a:ext cx="282632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sz="2400" b="1" dirty="0" smtClean="0">
                <a:ln/>
                <a:solidFill>
                  <a:srgbClr val="FFC000"/>
                </a:solidFill>
              </a:rPr>
              <a:t>Strýc a teta</a:t>
            </a:r>
            <a:endParaRPr lang="cs-CZ" sz="2400" b="1" dirty="0">
              <a:ln/>
              <a:solidFill>
                <a:srgbClr val="FFC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708073" y="1500908"/>
            <a:ext cx="247534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cs-CZ" sz="2400" b="1" dirty="0" smtClean="0">
              <a:ln/>
              <a:solidFill>
                <a:srgbClr val="C00000"/>
              </a:solidFill>
            </a:endParaRPr>
          </a:p>
        </p:txBody>
      </p:sp>
      <p:sp>
        <p:nvSpPr>
          <p:cNvPr id="3" name="AutoShape 2" descr="Father and son are walking together. vector illustration in cartoon style |  Premium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791200" y="1648690"/>
            <a:ext cx="282632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sz="2400" b="1" dirty="0" err="1" smtClean="0">
                <a:ln/>
                <a:solidFill>
                  <a:srgbClr val="FFC000"/>
                </a:solidFill>
              </a:rPr>
              <a:t>Uncle</a:t>
            </a:r>
            <a:r>
              <a:rPr lang="cs-CZ" sz="2400" b="1" dirty="0" smtClean="0">
                <a:ln/>
                <a:solidFill>
                  <a:srgbClr val="FFC000"/>
                </a:solidFill>
              </a:rPr>
              <a:t> and </a:t>
            </a:r>
            <a:r>
              <a:rPr lang="cs-CZ" sz="2400" b="1" dirty="0" err="1" smtClean="0">
                <a:ln/>
                <a:solidFill>
                  <a:srgbClr val="FFC000"/>
                </a:solidFill>
              </a:rPr>
              <a:t>aunt</a:t>
            </a:r>
            <a:endParaRPr lang="cs-CZ" sz="2400" b="1" dirty="0">
              <a:ln/>
              <a:solidFill>
                <a:srgbClr val="FFC000"/>
              </a:solidFill>
            </a:endParaRPr>
          </a:p>
        </p:txBody>
      </p:sp>
      <p:pic>
        <p:nvPicPr>
          <p:cNvPr id="11268" name="Picture 4" descr="Vektor Uncle And Aunt, Happy Family Having Good Time Together Illustration  ve službě Stock | Adobe 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" b="19706"/>
          <a:stretch/>
        </p:blipFill>
        <p:spPr bwMode="auto">
          <a:xfrm>
            <a:off x="591127" y="711200"/>
            <a:ext cx="4564928" cy="384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55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91200" y="711200"/>
            <a:ext cx="282632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sz="2400" b="1" dirty="0" smtClean="0">
                <a:ln/>
                <a:solidFill>
                  <a:srgbClr val="FFC000"/>
                </a:solidFill>
              </a:rPr>
              <a:t>Strýc a teta</a:t>
            </a:r>
            <a:endParaRPr lang="cs-CZ" sz="2400" b="1" dirty="0">
              <a:ln/>
              <a:solidFill>
                <a:srgbClr val="FFC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708073" y="1500908"/>
            <a:ext cx="247534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cs-CZ" sz="2400" b="1" dirty="0" smtClean="0">
              <a:ln/>
              <a:solidFill>
                <a:srgbClr val="C00000"/>
              </a:solidFill>
            </a:endParaRPr>
          </a:p>
        </p:txBody>
      </p:sp>
      <p:sp>
        <p:nvSpPr>
          <p:cNvPr id="3" name="AutoShape 2" descr="Father and son are walking together. vector illustration in cartoon style |  Premium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791200" y="1648690"/>
            <a:ext cx="282632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sz="2400" b="1" dirty="0" err="1" smtClean="0">
                <a:ln/>
                <a:solidFill>
                  <a:srgbClr val="FFC000"/>
                </a:solidFill>
              </a:rPr>
              <a:t>Uncle</a:t>
            </a:r>
            <a:r>
              <a:rPr lang="cs-CZ" sz="2400" b="1" dirty="0" smtClean="0">
                <a:ln/>
                <a:solidFill>
                  <a:srgbClr val="FFC000"/>
                </a:solidFill>
              </a:rPr>
              <a:t> and </a:t>
            </a:r>
            <a:r>
              <a:rPr lang="cs-CZ" sz="2400" b="1" dirty="0" err="1" smtClean="0">
                <a:ln/>
                <a:solidFill>
                  <a:srgbClr val="FFC000"/>
                </a:solidFill>
              </a:rPr>
              <a:t>aunt</a:t>
            </a:r>
            <a:endParaRPr lang="cs-CZ" sz="2400" b="1" dirty="0">
              <a:ln/>
              <a:solidFill>
                <a:srgbClr val="FFC000"/>
              </a:solidFill>
            </a:endParaRPr>
          </a:p>
        </p:txBody>
      </p:sp>
      <p:pic>
        <p:nvPicPr>
          <p:cNvPr id="11268" name="Picture 4" descr="Vektor Uncle And Aunt, Happy Family Having Good Time Together Illustration  ve službě Stock | Adobe 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" b="19706"/>
          <a:stretch/>
        </p:blipFill>
        <p:spPr bwMode="auto">
          <a:xfrm>
            <a:off x="591127" y="711200"/>
            <a:ext cx="4564928" cy="384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7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91200" y="711200"/>
            <a:ext cx="378690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Bratranci</a:t>
            </a:r>
            <a:r>
              <a:rPr lang="cs-CZ" sz="2400" b="1" dirty="0" smtClean="0">
                <a:ln/>
                <a:solidFill>
                  <a:srgbClr val="FFC000"/>
                </a:solidFill>
              </a:rPr>
              <a:t> </a:t>
            </a:r>
            <a:r>
              <a:rPr lang="cs-CZ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r>
              <a:rPr lang="cs-CZ" sz="2400" b="1" dirty="0" smtClean="0">
                <a:ln/>
                <a:solidFill>
                  <a:srgbClr val="FFC000"/>
                </a:solidFill>
              </a:rPr>
              <a:t> </a:t>
            </a:r>
            <a:r>
              <a:rPr lang="cs-CZ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sestřenice</a:t>
            </a:r>
            <a:endParaRPr lang="cs-CZ" sz="2400" b="1" dirty="0">
              <a:ln/>
              <a:solidFill>
                <a:srgbClr val="FFC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708073" y="1500908"/>
            <a:ext cx="247534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cs-CZ" sz="2400" b="1" dirty="0" smtClean="0">
              <a:ln/>
              <a:solidFill>
                <a:srgbClr val="C00000"/>
              </a:solidFill>
            </a:endParaRPr>
          </a:p>
        </p:txBody>
      </p:sp>
      <p:sp>
        <p:nvSpPr>
          <p:cNvPr id="3" name="AutoShape 2" descr="Father and son are walking together. vector illustration in cartoon style |  Premium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791200" y="1648690"/>
            <a:ext cx="2826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Cousins</a:t>
            </a:r>
            <a:endParaRPr lang="cs-CZ" sz="2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32316" t="29033" r="35116" b="21695"/>
          <a:stretch/>
        </p:blipFill>
        <p:spPr>
          <a:xfrm>
            <a:off x="460375" y="942032"/>
            <a:ext cx="4427028" cy="359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2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91200" y="711200"/>
            <a:ext cx="378690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Synovec a neteř</a:t>
            </a:r>
            <a:endParaRPr lang="cs-CZ" sz="2400" b="1" dirty="0">
              <a:ln/>
              <a:solidFill>
                <a:srgbClr val="FFC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708073" y="1500908"/>
            <a:ext cx="247534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cs-CZ" sz="2400" b="1" dirty="0" smtClean="0">
              <a:ln/>
              <a:solidFill>
                <a:srgbClr val="C00000"/>
              </a:solidFill>
            </a:endParaRPr>
          </a:p>
        </p:txBody>
      </p:sp>
      <p:sp>
        <p:nvSpPr>
          <p:cNvPr id="3" name="AutoShape 2" descr="Father and son are walking together. vector illustration in cartoon style |  Premium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791200" y="1731740"/>
            <a:ext cx="2826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Nephew</a:t>
            </a:r>
            <a:r>
              <a:rPr lang="cs-CZ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and </a:t>
            </a:r>
            <a:r>
              <a:rPr lang="cs-CZ" sz="2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Niece</a:t>
            </a:r>
            <a:endParaRPr lang="cs-CZ" sz="2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2290" name="Picture 2" descr="Nephew Niece: Over 555 Royalty-Free Licensable Stock Illustrations &amp;  Drawing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2" b="28613"/>
          <a:stretch/>
        </p:blipFill>
        <p:spPr bwMode="auto">
          <a:xfrm>
            <a:off x="0" y="785091"/>
            <a:ext cx="5654098" cy="346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33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76946" y="503380"/>
            <a:ext cx="1468582" cy="1177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Grandfather</a:t>
            </a:r>
            <a:endParaRPr lang="cs-CZ" dirty="0"/>
          </a:p>
        </p:txBody>
      </p:sp>
      <p:cxnSp>
        <p:nvCxnSpPr>
          <p:cNvPr id="5" name="Přímá spojnice 4"/>
          <p:cNvCxnSpPr>
            <a:endCxn id="15" idx="1"/>
          </p:cNvCxnSpPr>
          <p:nvPr/>
        </p:nvCxnSpPr>
        <p:spPr>
          <a:xfrm flipV="1">
            <a:off x="4045528" y="1092199"/>
            <a:ext cx="849746" cy="230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4895274" y="503380"/>
            <a:ext cx="1468582" cy="11776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Grandmother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2576946" y="2576944"/>
            <a:ext cx="1468582" cy="11776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Father</a:t>
            </a:r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4899894" y="2576944"/>
            <a:ext cx="1468582" cy="11776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Uncle</a:t>
            </a:r>
            <a:endParaRPr lang="cs-CZ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4470401" y="1092199"/>
            <a:ext cx="0" cy="116609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3599873" y="2274455"/>
            <a:ext cx="1741055" cy="1154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5334001" y="2274455"/>
            <a:ext cx="6927" cy="28863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3599873" y="2258291"/>
            <a:ext cx="6927" cy="28863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Přímá spojnice 29"/>
          <p:cNvCxnSpPr>
            <a:stCxn id="18" idx="3"/>
          </p:cNvCxnSpPr>
          <p:nvPr/>
        </p:nvCxnSpPr>
        <p:spPr>
          <a:xfrm>
            <a:off x="6368476" y="3165763"/>
            <a:ext cx="99290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Obdélník 30"/>
          <p:cNvSpPr/>
          <p:nvPr/>
        </p:nvSpPr>
        <p:spPr>
          <a:xfrm>
            <a:off x="7370619" y="2576944"/>
            <a:ext cx="1468582" cy="117763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Aunt</a:t>
            </a:r>
            <a:endParaRPr lang="cs-CZ" dirty="0"/>
          </a:p>
        </p:txBody>
      </p:sp>
      <p:sp>
        <p:nvSpPr>
          <p:cNvPr id="32" name="Obdélník 31"/>
          <p:cNvSpPr/>
          <p:nvPr/>
        </p:nvSpPr>
        <p:spPr>
          <a:xfrm>
            <a:off x="240141" y="2576944"/>
            <a:ext cx="1468582" cy="11776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Mother</a:t>
            </a:r>
            <a:endParaRPr lang="cs-CZ" dirty="0"/>
          </a:p>
        </p:txBody>
      </p:sp>
      <p:cxnSp>
        <p:nvCxnSpPr>
          <p:cNvPr id="34" name="Přímá spojnice 33"/>
          <p:cNvCxnSpPr>
            <a:stCxn id="32" idx="3"/>
            <a:endCxn id="17" idx="1"/>
          </p:cNvCxnSpPr>
          <p:nvPr/>
        </p:nvCxnSpPr>
        <p:spPr>
          <a:xfrm>
            <a:off x="1708723" y="3165763"/>
            <a:ext cx="8682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>
            <a:off x="2128980" y="3165763"/>
            <a:ext cx="0" cy="116609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>
            <a:off x="1258452" y="4337628"/>
            <a:ext cx="1741055" cy="1154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1272304" y="4346866"/>
            <a:ext cx="6927" cy="28863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2969485" y="4354947"/>
            <a:ext cx="6927" cy="28863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Obdélník 38"/>
          <p:cNvSpPr/>
          <p:nvPr/>
        </p:nvSpPr>
        <p:spPr>
          <a:xfrm>
            <a:off x="457196" y="4650509"/>
            <a:ext cx="1468582" cy="11776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Me</a:t>
            </a:r>
            <a:endParaRPr lang="cs-CZ" dirty="0"/>
          </a:p>
        </p:txBody>
      </p:sp>
      <p:sp>
        <p:nvSpPr>
          <p:cNvPr id="40" name="Obdélník 39"/>
          <p:cNvSpPr/>
          <p:nvPr/>
        </p:nvSpPr>
        <p:spPr>
          <a:xfrm>
            <a:off x="2265216" y="4671290"/>
            <a:ext cx="1468582" cy="11776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Brother</a:t>
            </a:r>
            <a:endParaRPr lang="cs-CZ" dirty="0"/>
          </a:p>
        </p:txBody>
      </p:sp>
      <p:cxnSp>
        <p:nvCxnSpPr>
          <p:cNvPr id="41" name="Přímá spojnice 40"/>
          <p:cNvCxnSpPr/>
          <p:nvPr/>
        </p:nvCxnSpPr>
        <p:spPr>
          <a:xfrm>
            <a:off x="2985654" y="4337628"/>
            <a:ext cx="1741055" cy="1154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>
            <a:off x="4726709" y="4360720"/>
            <a:ext cx="6927" cy="28863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Obdélník 42"/>
          <p:cNvSpPr/>
          <p:nvPr/>
        </p:nvSpPr>
        <p:spPr>
          <a:xfrm>
            <a:off x="3999345" y="4643582"/>
            <a:ext cx="1468582" cy="11776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Sister</a:t>
            </a:r>
            <a:endParaRPr lang="cs-CZ" dirty="0"/>
          </a:p>
        </p:txBody>
      </p:sp>
      <p:cxnSp>
        <p:nvCxnSpPr>
          <p:cNvPr id="44" name="Přímá spojnice 43"/>
          <p:cNvCxnSpPr/>
          <p:nvPr/>
        </p:nvCxnSpPr>
        <p:spPr>
          <a:xfrm>
            <a:off x="6860312" y="3165763"/>
            <a:ext cx="0" cy="116609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Přímá spojnice 44"/>
          <p:cNvCxnSpPr/>
          <p:nvPr/>
        </p:nvCxnSpPr>
        <p:spPr>
          <a:xfrm>
            <a:off x="6116782" y="4320310"/>
            <a:ext cx="1741055" cy="1154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>
            <a:off x="6116782" y="4320310"/>
            <a:ext cx="6927" cy="28863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>
            <a:off x="7850911" y="4336473"/>
            <a:ext cx="6927" cy="28863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Obdélník 47"/>
          <p:cNvSpPr/>
          <p:nvPr/>
        </p:nvSpPr>
        <p:spPr>
          <a:xfrm>
            <a:off x="5629565" y="4625108"/>
            <a:ext cx="1468582" cy="11776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Cousin</a:t>
            </a:r>
            <a:endParaRPr lang="cs-CZ" dirty="0"/>
          </a:p>
        </p:txBody>
      </p:sp>
      <p:sp>
        <p:nvSpPr>
          <p:cNvPr id="49" name="Obdélník 48"/>
          <p:cNvSpPr/>
          <p:nvPr/>
        </p:nvSpPr>
        <p:spPr>
          <a:xfrm>
            <a:off x="7437585" y="4625108"/>
            <a:ext cx="1468582" cy="11776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Cousin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00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ndmother stock vector. Illustration of happy, family - 863643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20" y="1034328"/>
            <a:ext cx="3954607" cy="395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791200" y="738908"/>
            <a:ext cx="134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Babička</a:t>
            </a:r>
            <a:endParaRPr lang="cs-CZ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791200" y="1463962"/>
            <a:ext cx="2475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Grandmother</a:t>
            </a:r>
            <a:endParaRPr lang="cs-CZ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cs-CZ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Granny</a:t>
            </a:r>
            <a:endParaRPr lang="cs-CZ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cs-CZ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Grandmum</a:t>
            </a:r>
            <a:endParaRPr lang="cs-CZ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041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91200" y="711200"/>
            <a:ext cx="134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Dědeček</a:t>
            </a:r>
            <a:endParaRPr lang="cs-CZ" sz="2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791200" y="1463962"/>
            <a:ext cx="2475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Grandfather</a:t>
            </a:r>
            <a:endParaRPr lang="cs-CZ" sz="2400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cs-CZ" sz="2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Granddad</a:t>
            </a:r>
            <a:endParaRPr lang="cs-CZ" sz="2400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cs-CZ" sz="2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Grandpa</a:t>
            </a:r>
            <a:endParaRPr lang="cs-CZ" sz="2400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052" name="Picture 4" descr="grandfather wearing eyeglasses 2507125 Vector Art at Vectee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4" y="711200"/>
            <a:ext cx="3224934" cy="459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96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91200" y="711200"/>
            <a:ext cx="1597891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2400" b="1" dirty="0" smtClean="0">
                <a:ln/>
                <a:solidFill>
                  <a:schemeClr val="accent4"/>
                </a:solidFill>
              </a:rPr>
              <a:t>Prarodiče</a:t>
            </a:r>
            <a:endParaRPr lang="cs-CZ" sz="2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791200" y="1463962"/>
            <a:ext cx="247534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2400" b="1" dirty="0" err="1" smtClean="0">
                <a:ln/>
                <a:solidFill>
                  <a:schemeClr val="accent4"/>
                </a:solidFill>
              </a:rPr>
              <a:t>Grandparents</a:t>
            </a:r>
            <a:endParaRPr lang="cs-CZ" sz="2400" b="1" dirty="0" smtClean="0">
              <a:ln/>
              <a:solidFill>
                <a:schemeClr val="accent4"/>
              </a:solidFill>
            </a:endParaRPr>
          </a:p>
        </p:txBody>
      </p:sp>
      <p:pic>
        <p:nvPicPr>
          <p:cNvPr id="3074" name="Picture 2" descr="Grandfather Grandparent Stock Illustrations – 16,655 Grandfather  Grandparent Stock Illustrations, Vectors &amp; Clipart - Dreams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" y="335541"/>
            <a:ext cx="4836865" cy="531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73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91200" y="711200"/>
            <a:ext cx="1597891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2400" b="1" dirty="0" smtClean="0">
                <a:ln/>
                <a:solidFill>
                  <a:schemeClr val="accent4"/>
                </a:solidFill>
              </a:rPr>
              <a:t>Vnuk</a:t>
            </a:r>
            <a:endParaRPr lang="cs-CZ" sz="2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791200" y="1463962"/>
            <a:ext cx="247534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2400" b="1" dirty="0" err="1" smtClean="0">
                <a:ln/>
                <a:solidFill>
                  <a:schemeClr val="accent4"/>
                </a:solidFill>
              </a:rPr>
              <a:t>Grandson</a:t>
            </a:r>
            <a:endParaRPr lang="cs-CZ" sz="2400" b="1" dirty="0" smtClean="0">
              <a:ln/>
              <a:solidFill>
                <a:schemeClr val="accent4"/>
              </a:solidFill>
            </a:endParaRPr>
          </a:p>
        </p:txBody>
      </p:sp>
      <p:pic>
        <p:nvPicPr>
          <p:cNvPr id="7170" name="Picture 2" descr="Boy Vector Art, Icons, and Graphics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4" y="711200"/>
            <a:ext cx="3634292" cy="436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75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91200" y="711200"/>
            <a:ext cx="1597891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2400" b="1" dirty="0" smtClean="0">
                <a:ln/>
                <a:solidFill>
                  <a:schemeClr val="accent4"/>
                </a:solidFill>
              </a:rPr>
              <a:t>Vnučka</a:t>
            </a:r>
            <a:endParaRPr lang="cs-CZ" sz="2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791200" y="1463962"/>
            <a:ext cx="247534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2400" b="1" dirty="0" err="1" smtClean="0">
                <a:ln/>
                <a:solidFill>
                  <a:schemeClr val="accent4"/>
                </a:solidFill>
              </a:rPr>
              <a:t>Granddaughter</a:t>
            </a:r>
            <a:endParaRPr lang="cs-CZ" sz="2400" b="1" dirty="0" smtClean="0">
              <a:ln/>
              <a:solidFill>
                <a:schemeClr val="accent4"/>
              </a:solidFill>
            </a:endParaRPr>
          </a:p>
        </p:txBody>
      </p:sp>
      <p:pic>
        <p:nvPicPr>
          <p:cNvPr id="9218" name="Picture 2" descr="Page 8 | A little girl Vectors - Download Free High-Quality Vectors from  Freepik |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11" y="900314"/>
            <a:ext cx="3631334" cy="43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46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91200" y="711200"/>
            <a:ext cx="282632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2400" b="1" dirty="0" smtClean="0">
                <a:ln/>
                <a:solidFill>
                  <a:srgbClr val="00B050"/>
                </a:solidFill>
              </a:rPr>
              <a:t>Maminka a dcera</a:t>
            </a:r>
            <a:endParaRPr lang="cs-CZ" sz="2400" b="1" dirty="0">
              <a:ln/>
              <a:solidFill>
                <a:srgbClr val="00B05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791200" y="1463962"/>
            <a:ext cx="247534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2400" b="1" dirty="0" err="1" smtClean="0">
                <a:ln/>
                <a:solidFill>
                  <a:srgbClr val="00B050"/>
                </a:solidFill>
              </a:rPr>
              <a:t>Mother</a:t>
            </a:r>
            <a:endParaRPr lang="cs-CZ" sz="2400" b="1" dirty="0" smtClean="0">
              <a:ln/>
              <a:solidFill>
                <a:srgbClr val="00B050"/>
              </a:solidFill>
            </a:endParaRPr>
          </a:p>
          <a:p>
            <a:r>
              <a:rPr lang="cs-CZ" sz="2400" b="1" dirty="0" err="1" smtClean="0">
                <a:ln/>
                <a:solidFill>
                  <a:srgbClr val="00B050"/>
                </a:solidFill>
              </a:rPr>
              <a:t>Mum</a:t>
            </a:r>
            <a:endParaRPr lang="cs-CZ" sz="2400" b="1" dirty="0" smtClean="0">
              <a:ln/>
              <a:solidFill>
                <a:srgbClr val="00B050"/>
              </a:solidFill>
            </a:endParaRPr>
          </a:p>
          <a:p>
            <a:endParaRPr lang="cs-CZ" sz="2400" b="1" dirty="0">
              <a:ln/>
              <a:solidFill>
                <a:srgbClr val="00B050"/>
              </a:solidFill>
            </a:endParaRPr>
          </a:p>
          <a:p>
            <a:r>
              <a:rPr lang="cs-CZ" sz="2400" b="1" dirty="0" err="1" smtClean="0">
                <a:ln/>
                <a:solidFill>
                  <a:srgbClr val="00B050"/>
                </a:solidFill>
              </a:rPr>
              <a:t>Daughter</a:t>
            </a:r>
            <a:endParaRPr lang="cs-CZ" sz="2400" b="1" dirty="0" smtClean="0">
              <a:ln/>
              <a:solidFill>
                <a:srgbClr val="00B050"/>
              </a:solidFill>
            </a:endParaRPr>
          </a:p>
        </p:txBody>
      </p:sp>
      <p:pic>
        <p:nvPicPr>
          <p:cNvPr id="4098" name="Picture 2" descr="Mother and Daughter - Free vector clipart images on creazill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21" y="557211"/>
            <a:ext cx="3261879" cy="502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57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91200" y="711200"/>
            <a:ext cx="282632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sz="2400" b="1" dirty="0" smtClean="0">
                <a:ln/>
                <a:solidFill>
                  <a:schemeClr val="accent3"/>
                </a:solidFill>
              </a:rPr>
              <a:t>Tatínek a syn</a:t>
            </a:r>
            <a:endParaRPr lang="cs-CZ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791200" y="1463962"/>
            <a:ext cx="247534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sz="2400" b="1" dirty="0" err="1" smtClean="0">
                <a:ln/>
                <a:solidFill>
                  <a:schemeClr val="accent3"/>
                </a:solidFill>
              </a:rPr>
              <a:t>Father</a:t>
            </a:r>
            <a:endParaRPr lang="cs-CZ" sz="2400" b="1" dirty="0" smtClean="0">
              <a:ln/>
              <a:solidFill>
                <a:schemeClr val="accent3"/>
              </a:solidFill>
            </a:endParaRPr>
          </a:p>
          <a:p>
            <a:r>
              <a:rPr lang="cs-CZ" sz="2400" b="1" dirty="0" err="1" smtClean="0">
                <a:ln/>
                <a:solidFill>
                  <a:schemeClr val="accent3"/>
                </a:solidFill>
              </a:rPr>
              <a:t>dad</a:t>
            </a:r>
            <a:endParaRPr lang="cs-CZ" sz="2400" b="1" dirty="0" smtClean="0">
              <a:ln/>
              <a:solidFill>
                <a:schemeClr val="accent3"/>
              </a:solidFill>
            </a:endParaRPr>
          </a:p>
          <a:p>
            <a:endParaRPr lang="cs-CZ" sz="2400" b="1" dirty="0">
              <a:ln/>
              <a:solidFill>
                <a:schemeClr val="accent3"/>
              </a:solidFill>
            </a:endParaRPr>
          </a:p>
          <a:p>
            <a:r>
              <a:rPr lang="cs-CZ" sz="2400" b="1" dirty="0" smtClean="0">
                <a:ln/>
                <a:solidFill>
                  <a:schemeClr val="accent3"/>
                </a:solidFill>
              </a:rPr>
              <a:t>Son</a:t>
            </a:r>
          </a:p>
        </p:txBody>
      </p:sp>
      <p:sp>
        <p:nvSpPr>
          <p:cNvPr id="3" name="AutoShape 2" descr="Father and son are walking together. vector illustration in cartoon style |  Premium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6" name="Picture 6" descr="Father and son are walking together. vector illustration in cartoon style |  Premium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66" y="942032"/>
            <a:ext cx="40195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0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91200" y="711200"/>
            <a:ext cx="282632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sz="2400" b="1" dirty="0" smtClean="0">
                <a:ln/>
                <a:solidFill>
                  <a:srgbClr val="7030A0"/>
                </a:solidFill>
              </a:rPr>
              <a:t>Děti</a:t>
            </a:r>
          </a:p>
          <a:p>
            <a:r>
              <a:rPr lang="cs-CZ" sz="2400" b="1" dirty="0" smtClean="0">
                <a:ln/>
                <a:solidFill>
                  <a:srgbClr val="7030A0"/>
                </a:solidFill>
              </a:rPr>
              <a:t>Vnoučata</a:t>
            </a:r>
            <a:endParaRPr lang="cs-CZ" sz="2400" b="1" dirty="0">
              <a:ln/>
              <a:solidFill>
                <a:srgbClr val="7030A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791200" y="1777350"/>
            <a:ext cx="247534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sz="2400" b="1" dirty="0" err="1" smtClean="0">
                <a:ln/>
                <a:solidFill>
                  <a:srgbClr val="7030A0"/>
                </a:solidFill>
              </a:rPr>
              <a:t>Children</a:t>
            </a:r>
            <a:endParaRPr lang="cs-CZ" sz="2400" b="1" dirty="0" smtClean="0">
              <a:ln/>
              <a:solidFill>
                <a:srgbClr val="7030A0"/>
              </a:solidFill>
            </a:endParaRPr>
          </a:p>
          <a:p>
            <a:r>
              <a:rPr lang="cs-CZ" sz="2400" b="1" dirty="0" err="1" smtClean="0">
                <a:ln/>
                <a:solidFill>
                  <a:srgbClr val="7030A0"/>
                </a:solidFill>
              </a:rPr>
              <a:t>Grandchildren</a:t>
            </a:r>
            <a:endParaRPr lang="cs-CZ" sz="2400" b="1" dirty="0" smtClean="0">
              <a:ln/>
              <a:solidFill>
                <a:srgbClr val="7030A0"/>
              </a:solidFill>
            </a:endParaRPr>
          </a:p>
        </p:txBody>
      </p:sp>
      <p:sp>
        <p:nvSpPr>
          <p:cNvPr id="3" name="AutoShape 2" descr="Father and son are walking together. vector illustration in cartoon style |  Premium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2" descr="What Are Children? Meaning, Usage, and Examples in English"/>
          <p:cNvSpPr>
            <a:spLocks noChangeAspect="1" noChangeArrowheads="1"/>
          </p:cNvSpPr>
          <p:nvPr/>
        </p:nvSpPr>
        <p:spPr bwMode="auto">
          <a:xfrm>
            <a:off x="307974" y="7937"/>
            <a:ext cx="3538815" cy="353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46" name="Picture 6" descr="70+ Thousand Two Kids Talking Each Other Royalty-Free Images, Stock Photos  &amp; Picture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1"/>
          <a:stretch/>
        </p:blipFill>
        <p:spPr bwMode="auto">
          <a:xfrm>
            <a:off x="460375" y="942032"/>
            <a:ext cx="3688281" cy="37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58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72</Words>
  <Application>Microsoft Office PowerPoint</Application>
  <PresentationFormat>Širokoúhlá obrazovka</PresentationFormat>
  <Paragraphs>52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Tereza Bořková</dc:creator>
  <cp:lastModifiedBy>Tereza Bořková</cp:lastModifiedBy>
  <cp:revision>6</cp:revision>
  <dcterms:created xsi:type="dcterms:W3CDTF">2026-01-25T10:33:54Z</dcterms:created>
  <dcterms:modified xsi:type="dcterms:W3CDTF">2026-01-25T11:57:35Z</dcterms:modified>
</cp:coreProperties>
</file>